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8" r:id="rId4"/>
    <p:sldId id="267" r:id="rId5"/>
    <p:sldId id="266" r:id="rId6"/>
    <p:sldId id="269" r:id="rId7"/>
    <p:sldId id="270" r:id="rId8"/>
    <p:sldId id="273" r:id="rId9"/>
    <p:sldId id="272" r:id="rId10"/>
    <p:sldId id="271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CCFF"/>
    <a:srgbClr val="CCFF66"/>
    <a:srgbClr val="C0C0C0"/>
    <a:srgbClr val="CCFFCC"/>
    <a:srgbClr val="D3C6E4"/>
    <a:srgbClr val="BDAAD6"/>
    <a:srgbClr val="99CCFF"/>
    <a:srgbClr val="FFCC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33" d="100"/>
          <a:sy n="33" d="100"/>
        </p:scale>
        <p:origin x="-235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 userDrawn="1"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Рисунок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frame">
            <a:avLst>
              <a:gd name="adj1" fmla="val 334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Рисунок 9" descr="Рисунок9 (2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3439248"/>
            <a:ext cx="2376264" cy="328107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609600"/>
            <a:ext cx="88392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0CC5FB-038A-44B8-A203-8FA12D86A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40080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40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770D44-FD81-4E58-9545-8FD625A19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609600"/>
            <a:ext cx="43434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3434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28A94-01AB-4163-BA9C-E86E45E4E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B9A917-5F4D-4699-8E1D-19E1BC39E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0C7B7C-962A-45BC-83FE-C37266159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343400" cy="5867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343400" cy="5867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23EC86-91EE-40CF-8F26-4F9ACC835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A77423-6C1F-41D6-A78D-79F58B813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92710F-6B09-41F4-B065-A2D8A13C4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EA0C2C-E570-4F37-AA62-EFE5C3F21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6464E3-D817-4EA6-BC23-4C724022A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A7BC14-6464-4EB1-89F6-FAED42571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 userDrawn="1"/>
        </p:nvPicPr>
        <p:blipFill>
          <a:blip r:embed="rId15" cstate="print"/>
          <a:srcRect l="61812" t="50777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pic>
        <p:nvPicPr>
          <p:cNvPr id="7" name="Рисунок 6" descr="Рисунок2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frame">
            <a:avLst>
              <a:gd name="adj1" fmla="val 314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Рисунок2.jpg"/>
          <p:cNvPicPr>
            <a:picLocks noChangeAspect="1"/>
          </p:cNvPicPr>
          <p:nvPr userDrawn="1"/>
        </p:nvPicPr>
        <p:blipFill>
          <a:blip r:embed="rId16" cstate="print"/>
          <a:srcRect b="89321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9" name="Рисунок 8" descr="Рисунок9 (2)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845043" cy="11668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9450" t="4703" r="9439" b="43678"/>
          <a:stretch>
            <a:fillRect/>
          </a:stretch>
        </p:blipFill>
        <p:spPr>
          <a:xfrm>
            <a:off x="358444" y="548680"/>
            <a:ext cx="8785556" cy="3024336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>
            <a:lum bright="5000" contrast="60000"/>
          </a:blip>
          <a:srcRect l="22081" t="62786" r="21411"/>
          <a:stretch>
            <a:fillRect/>
          </a:stretch>
        </p:blipFill>
        <p:spPr>
          <a:xfrm>
            <a:off x="1784035" y="3429000"/>
            <a:ext cx="6748405" cy="266429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7.png"/>
          <p:cNvPicPr>
            <a:picLocks noChangeAspect="1"/>
          </p:cNvPicPr>
          <p:nvPr/>
        </p:nvPicPr>
        <p:blipFill>
          <a:blip r:embed="rId2" cstate="print"/>
          <a:srcRect l="4032" t="19966" r="2838"/>
          <a:stretch>
            <a:fillRect/>
          </a:stretch>
        </p:blipFill>
        <p:spPr>
          <a:xfrm>
            <a:off x="827584" y="0"/>
            <a:ext cx="8316416" cy="1052736"/>
          </a:xfrm>
          <a:prstGeom prst="rect">
            <a:avLst/>
          </a:prstGeo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3246193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625475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воображала Пушкина   черным брюнетом, а его волосы были темнее моих, длинные, взъерошенные… Маленький ростом, с заросшим лицом  он был некрасив, если бы не глаза. Блестящие глаза находились в беспрерывном движении. Я смотревшая на него, разумеется, забыла о картинах. И он,</a:t>
            </a:r>
            <a:r>
              <a:rPr kumimoji="0" lang="ru-RU" sz="3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кажется, это заметил: Пушкин обративший на меня внимание улыбался… 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Рисунок8.png"/>
          <p:cNvPicPr>
            <a:picLocks noChangeAspect="1"/>
          </p:cNvPicPr>
          <p:nvPr/>
        </p:nvPicPr>
        <p:blipFill>
          <a:blip r:embed="rId3" cstate="print"/>
          <a:srcRect r="48254"/>
          <a:stretch>
            <a:fillRect/>
          </a:stretch>
        </p:blipFill>
        <p:spPr>
          <a:xfrm>
            <a:off x="179512" y="1124744"/>
            <a:ext cx="4516791" cy="2160240"/>
          </a:xfrm>
          <a:prstGeom prst="rect">
            <a:avLst/>
          </a:prstGeom>
        </p:spPr>
      </p:pic>
      <p:pic>
        <p:nvPicPr>
          <p:cNvPr id="11" name="Рисунок 10" descr="12f78531e1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4866" b="7476"/>
          <a:stretch>
            <a:fillRect/>
          </a:stretch>
        </p:blipFill>
        <p:spPr>
          <a:xfrm flipH="1">
            <a:off x="7020272" y="1052736"/>
            <a:ext cx="1728192" cy="229361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7.png"/>
          <p:cNvPicPr>
            <a:picLocks noChangeAspect="1"/>
          </p:cNvPicPr>
          <p:nvPr/>
        </p:nvPicPr>
        <p:blipFill>
          <a:blip r:embed="rId2" cstate="print"/>
          <a:srcRect l="4032" t="19966" r="2838"/>
          <a:stretch>
            <a:fillRect/>
          </a:stretch>
        </p:blipFill>
        <p:spPr>
          <a:xfrm>
            <a:off x="827584" y="0"/>
            <a:ext cx="8316416" cy="1052736"/>
          </a:xfrm>
          <a:prstGeom prst="rect">
            <a:avLst/>
          </a:prstGeo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1556792"/>
            <a:ext cx="7416824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625475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воображала Пушкина   черным брюнетом,</a:t>
            </a:r>
            <a:r>
              <a:rPr kumimoji="0" lang="ru-RU" sz="3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его волосы были темнее моих,</a:t>
            </a:r>
            <a:r>
              <a:rPr kumimoji="0" lang="ru-RU" sz="3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длинные, взъерошенные… Маленький ростом, с заросшим лицом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 был некрасив, если бы не глаза. Блестящие глаза находились в беспрерывном движении. Я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смотревшая на него, разумеется, забыла о картинах. И он, кажется, это заметил: Пушкин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обративший на меня внимание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улыбался… 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2f78531e18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4866" b="7476"/>
          <a:stretch>
            <a:fillRect/>
          </a:stretch>
        </p:blipFill>
        <p:spPr>
          <a:xfrm flipH="1">
            <a:off x="7956376" y="1196752"/>
            <a:ext cx="936104" cy="124237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9450" t="4703" r="9439" b="43678"/>
          <a:stretch>
            <a:fillRect/>
          </a:stretch>
        </p:blipFill>
        <p:spPr>
          <a:xfrm>
            <a:off x="358444" y="548680"/>
            <a:ext cx="8785556" cy="3024336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>
            <a:lum bright="5000" contrast="60000"/>
          </a:blip>
          <a:srcRect l="22081" t="62786" r="21411"/>
          <a:stretch>
            <a:fillRect/>
          </a:stretch>
        </p:blipFill>
        <p:spPr>
          <a:xfrm>
            <a:off x="1784035" y="3429000"/>
            <a:ext cx="6748405" cy="266429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СЛАЙДЫ К УРОКУ\DSC030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49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8352928" cy="4968552"/>
          </a:xfrm>
          <a:prstGeom prst="frame">
            <a:avLst>
              <a:gd name="adj1" fmla="val 2227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4" cstate="print"/>
          <a:srcRect l="3939" t="9969" r="7126"/>
          <a:stretch>
            <a:fillRect/>
          </a:stretch>
        </p:blipFill>
        <p:spPr>
          <a:xfrm>
            <a:off x="899592" y="0"/>
            <a:ext cx="8244408" cy="112921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3-001-Mikhail-JUrevich-Lermontov-rodilsja-v-Moskve-v-1814-go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873463" cy="5733256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0" name="Рисунок 9" descr="0010-010-Tropinin-Portret-Pushkina.jpg"/>
          <p:cNvPicPr>
            <a:picLocks noChangeAspect="1"/>
          </p:cNvPicPr>
          <p:nvPr/>
        </p:nvPicPr>
        <p:blipFill>
          <a:blip r:embed="rId3" cstate="print"/>
          <a:srcRect l="44422" b="11151"/>
          <a:stretch>
            <a:fillRect/>
          </a:stretch>
        </p:blipFill>
        <p:spPr>
          <a:xfrm>
            <a:off x="4391472" y="1159785"/>
            <a:ext cx="4752528" cy="5698215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4678175" cy="944802"/>
          </a:xfrm>
          <a:prstGeom prst="rect">
            <a:avLst/>
          </a:prstGeom>
        </p:spPr>
      </p:pic>
      <p:pic>
        <p:nvPicPr>
          <p:cNvPr id="13" name="Рисунок 12" descr="Рисунок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0"/>
            <a:ext cx="3540999" cy="94480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-9901608" y="2204864"/>
            <a:ext cx="8068234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95000">
                      <a:srgbClr val="99003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yarsky" pitchFamily="33" charset="0"/>
                <a:ea typeface="Times New Roman" pitchFamily="18" charset="0"/>
                <a:cs typeface="Times New Roman" pitchFamily="18" charset="0"/>
              </a:rPr>
              <a:t>Дом М.Ю.Лермонтова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95000">
                      <a:srgbClr val="99003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yarsky" pitchFamily="33" charset="0"/>
                <a:ea typeface="Times New Roman" pitchFamily="18" charset="0"/>
                <a:cs typeface="Times New Roman" pitchFamily="18" charset="0"/>
              </a:rPr>
              <a:t>в Тарханах</a:t>
            </a:r>
            <a:endParaRPr kumimoji="0" lang="ru-RU" sz="5400" b="1" i="0" u="none" strike="noStrike" normalizeH="0" baseline="0" dirty="0" smtClean="0">
              <a:ln w="11430"/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95000">
                    <a:srgbClr val="990033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56576" y="2636912"/>
            <a:ext cx="5005064" cy="2497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Люблю я солнце осени, когда,                   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Меж тучек и туманов пробираясь,             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Оно кидает бледный мёртвый луч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На дерево, колеблемое ветром,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И на сырую степь.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Times New Roman"/>
            </a:endParaRPr>
          </a:p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                                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М.Ю.Лермонтов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89024" y="-243408"/>
            <a:ext cx="493204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Люблю я пышное природы увяданье,</a:t>
            </a:r>
            <a:b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</a:b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В багрец и в золото одетые леса,</a:t>
            </a:r>
            <a:b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</a:b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В их сенях ветра шум и свежее    дыханье,</a:t>
            </a:r>
            <a:b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</a:b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И мглой волнистою покрыты небеса…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eeze" pitchFamily="2" charset="0"/>
                <a:ea typeface="Times New Roman"/>
                <a:cs typeface="Calibri"/>
              </a:rPr>
              <a:t>                                       А.С.Пушкин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eeze" pitchFamily="2" charset="0"/>
              <a:ea typeface="Times New Roman"/>
              <a:cs typeface="Times New Roman"/>
            </a:endParaRPr>
          </a:p>
        </p:txBody>
      </p:sp>
      <p:pic>
        <p:nvPicPr>
          <p:cNvPr id="17" name="Рисунок 16" descr="Рисунок7.png"/>
          <p:cNvPicPr>
            <a:picLocks noChangeAspect="1"/>
          </p:cNvPicPr>
          <p:nvPr/>
        </p:nvPicPr>
        <p:blipFill>
          <a:blip r:embed="rId2" cstate="print"/>
          <a:srcRect r="18545"/>
          <a:stretch>
            <a:fillRect/>
          </a:stretch>
        </p:blipFill>
        <p:spPr>
          <a:xfrm>
            <a:off x="0" y="3617822"/>
            <a:ext cx="4860032" cy="3024153"/>
          </a:xfrm>
          <a:prstGeom prst="rect">
            <a:avLst/>
          </a:prstGeom>
        </p:spPr>
      </p:pic>
      <p:pic>
        <p:nvPicPr>
          <p:cNvPr id="18" name="Рисунок 17" descr="23799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76994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04fae1d3baa2.png"/>
          <p:cNvPicPr>
            <a:picLocks noChangeAspect="1"/>
          </p:cNvPicPr>
          <p:nvPr/>
        </p:nvPicPr>
        <p:blipFill>
          <a:blip r:embed="rId4" cstate="print"/>
          <a:srcRect b="18965"/>
          <a:stretch>
            <a:fillRect/>
          </a:stretch>
        </p:blipFill>
        <p:spPr>
          <a:xfrm>
            <a:off x="4123612" y="4344620"/>
            <a:ext cx="4781372" cy="2324740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196752"/>
            <a:ext cx="5148064" cy="356899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8.png"/>
          <p:cNvPicPr>
            <a:picLocks noChangeAspect="1"/>
          </p:cNvPicPr>
          <p:nvPr/>
        </p:nvPicPr>
        <p:blipFill>
          <a:blip r:embed="rId2" cstate="print"/>
          <a:srcRect t="23525"/>
          <a:stretch>
            <a:fillRect/>
          </a:stretch>
        </p:blipFill>
        <p:spPr>
          <a:xfrm>
            <a:off x="539551" y="0"/>
            <a:ext cx="8604449" cy="1025352"/>
          </a:xfrm>
          <a:prstGeom prst="rect">
            <a:avLst/>
          </a:prstGeom>
        </p:spPr>
      </p:pic>
      <p:pic>
        <p:nvPicPr>
          <p:cNvPr id="118786" name="Picture 2" descr="H:\Мои рисунки\Картинки\природа погода\8ed5eb4aa44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580970" y="3356992"/>
            <a:ext cx="3232169" cy="3212976"/>
          </a:xfrm>
          <a:prstGeom prst="rect">
            <a:avLst/>
          </a:prstGeom>
          <a:noFill/>
        </p:spPr>
      </p:pic>
      <p:pic>
        <p:nvPicPr>
          <p:cNvPr id="10" name="Рисунок 9" descr="Рисунок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15" y="1124744"/>
            <a:ext cx="9088385" cy="338909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7544" y="2132856"/>
            <a:ext cx="864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47664" y="2132856"/>
            <a:ext cx="15121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47664" y="2276872"/>
            <a:ext cx="15121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5364088" y="2060848"/>
            <a:ext cx="1872208" cy="144016"/>
          </a:xfrm>
          <a:custGeom>
            <a:avLst/>
            <a:gdLst>
              <a:gd name="connsiteX0" fmla="*/ 0 w 1630680"/>
              <a:gd name="connsiteY0" fmla="*/ 111760 h 172720"/>
              <a:gd name="connsiteX1" fmla="*/ 167640 w 1630680"/>
              <a:gd name="connsiteY1" fmla="*/ 5080 h 172720"/>
              <a:gd name="connsiteX2" fmla="*/ 304800 w 1630680"/>
              <a:gd name="connsiteY2" fmla="*/ 142240 h 172720"/>
              <a:gd name="connsiteX3" fmla="*/ 518160 w 1630680"/>
              <a:gd name="connsiteY3" fmla="*/ 20320 h 172720"/>
              <a:gd name="connsiteX4" fmla="*/ 670560 w 1630680"/>
              <a:gd name="connsiteY4" fmla="*/ 157480 h 172720"/>
              <a:gd name="connsiteX5" fmla="*/ 883920 w 1630680"/>
              <a:gd name="connsiteY5" fmla="*/ 20320 h 172720"/>
              <a:gd name="connsiteX6" fmla="*/ 1066800 w 1630680"/>
              <a:gd name="connsiteY6" fmla="*/ 172720 h 172720"/>
              <a:gd name="connsiteX7" fmla="*/ 1264920 w 1630680"/>
              <a:gd name="connsiteY7" fmla="*/ 20320 h 172720"/>
              <a:gd name="connsiteX8" fmla="*/ 1447800 w 1630680"/>
              <a:gd name="connsiteY8" fmla="*/ 157480 h 172720"/>
              <a:gd name="connsiteX9" fmla="*/ 1630680 w 1630680"/>
              <a:gd name="connsiteY9" fmla="*/ 35560 h 172720"/>
              <a:gd name="connsiteX10" fmla="*/ 1630680 w 1630680"/>
              <a:gd name="connsiteY10" fmla="*/ 3556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680" h="172720">
                <a:moveTo>
                  <a:pt x="0" y="111760"/>
                </a:moveTo>
                <a:cubicBezTo>
                  <a:pt x="58420" y="55880"/>
                  <a:pt x="116840" y="0"/>
                  <a:pt x="167640" y="5080"/>
                </a:cubicBezTo>
                <a:cubicBezTo>
                  <a:pt x="218440" y="10160"/>
                  <a:pt x="246380" y="139700"/>
                  <a:pt x="304800" y="142240"/>
                </a:cubicBezTo>
                <a:cubicBezTo>
                  <a:pt x="363220" y="144780"/>
                  <a:pt x="457200" y="17780"/>
                  <a:pt x="518160" y="20320"/>
                </a:cubicBezTo>
                <a:cubicBezTo>
                  <a:pt x="579120" y="22860"/>
                  <a:pt x="609600" y="157480"/>
                  <a:pt x="670560" y="157480"/>
                </a:cubicBezTo>
                <a:cubicBezTo>
                  <a:pt x="731520" y="157480"/>
                  <a:pt x="817880" y="17780"/>
                  <a:pt x="883920" y="20320"/>
                </a:cubicBezTo>
                <a:cubicBezTo>
                  <a:pt x="949960" y="22860"/>
                  <a:pt x="1003300" y="172720"/>
                  <a:pt x="1066800" y="172720"/>
                </a:cubicBezTo>
                <a:cubicBezTo>
                  <a:pt x="1130300" y="172720"/>
                  <a:pt x="1201420" y="22860"/>
                  <a:pt x="1264920" y="20320"/>
                </a:cubicBezTo>
                <a:cubicBezTo>
                  <a:pt x="1328420" y="17780"/>
                  <a:pt x="1386840" y="154940"/>
                  <a:pt x="1447800" y="157480"/>
                </a:cubicBezTo>
                <a:cubicBezTo>
                  <a:pt x="1508760" y="160020"/>
                  <a:pt x="1630680" y="35560"/>
                  <a:pt x="1630680" y="35560"/>
                </a:cubicBezTo>
                <a:lnTo>
                  <a:pt x="1630680" y="35560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275856" y="2060848"/>
            <a:ext cx="1800200" cy="144016"/>
          </a:xfrm>
          <a:custGeom>
            <a:avLst/>
            <a:gdLst>
              <a:gd name="connsiteX0" fmla="*/ 0 w 1630680"/>
              <a:gd name="connsiteY0" fmla="*/ 111760 h 172720"/>
              <a:gd name="connsiteX1" fmla="*/ 167640 w 1630680"/>
              <a:gd name="connsiteY1" fmla="*/ 5080 h 172720"/>
              <a:gd name="connsiteX2" fmla="*/ 304800 w 1630680"/>
              <a:gd name="connsiteY2" fmla="*/ 142240 h 172720"/>
              <a:gd name="connsiteX3" fmla="*/ 518160 w 1630680"/>
              <a:gd name="connsiteY3" fmla="*/ 20320 h 172720"/>
              <a:gd name="connsiteX4" fmla="*/ 670560 w 1630680"/>
              <a:gd name="connsiteY4" fmla="*/ 157480 h 172720"/>
              <a:gd name="connsiteX5" fmla="*/ 883920 w 1630680"/>
              <a:gd name="connsiteY5" fmla="*/ 20320 h 172720"/>
              <a:gd name="connsiteX6" fmla="*/ 1066800 w 1630680"/>
              <a:gd name="connsiteY6" fmla="*/ 172720 h 172720"/>
              <a:gd name="connsiteX7" fmla="*/ 1264920 w 1630680"/>
              <a:gd name="connsiteY7" fmla="*/ 20320 h 172720"/>
              <a:gd name="connsiteX8" fmla="*/ 1447800 w 1630680"/>
              <a:gd name="connsiteY8" fmla="*/ 157480 h 172720"/>
              <a:gd name="connsiteX9" fmla="*/ 1630680 w 1630680"/>
              <a:gd name="connsiteY9" fmla="*/ 35560 h 172720"/>
              <a:gd name="connsiteX10" fmla="*/ 1630680 w 1630680"/>
              <a:gd name="connsiteY10" fmla="*/ 3556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680" h="172720">
                <a:moveTo>
                  <a:pt x="0" y="111760"/>
                </a:moveTo>
                <a:cubicBezTo>
                  <a:pt x="58420" y="55880"/>
                  <a:pt x="116840" y="0"/>
                  <a:pt x="167640" y="5080"/>
                </a:cubicBezTo>
                <a:cubicBezTo>
                  <a:pt x="218440" y="10160"/>
                  <a:pt x="246380" y="139700"/>
                  <a:pt x="304800" y="142240"/>
                </a:cubicBezTo>
                <a:cubicBezTo>
                  <a:pt x="363220" y="144780"/>
                  <a:pt x="457200" y="17780"/>
                  <a:pt x="518160" y="20320"/>
                </a:cubicBezTo>
                <a:cubicBezTo>
                  <a:pt x="579120" y="22860"/>
                  <a:pt x="609600" y="157480"/>
                  <a:pt x="670560" y="157480"/>
                </a:cubicBezTo>
                <a:cubicBezTo>
                  <a:pt x="731520" y="157480"/>
                  <a:pt x="817880" y="17780"/>
                  <a:pt x="883920" y="20320"/>
                </a:cubicBezTo>
                <a:cubicBezTo>
                  <a:pt x="949960" y="22860"/>
                  <a:pt x="1003300" y="172720"/>
                  <a:pt x="1066800" y="172720"/>
                </a:cubicBezTo>
                <a:cubicBezTo>
                  <a:pt x="1130300" y="172720"/>
                  <a:pt x="1201420" y="22860"/>
                  <a:pt x="1264920" y="20320"/>
                </a:cubicBezTo>
                <a:cubicBezTo>
                  <a:pt x="1328420" y="17780"/>
                  <a:pt x="1386840" y="154940"/>
                  <a:pt x="1447800" y="157480"/>
                </a:cubicBezTo>
                <a:cubicBezTo>
                  <a:pt x="1508760" y="160020"/>
                  <a:pt x="1630680" y="35560"/>
                  <a:pt x="1630680" y="35560"/>
                </a:cubicBezTo>
                <a:lnTo>
                  <a:pt x="1630680" y="35560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452320" y="2132856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12360" y="2132856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3568" y="328498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87624" y="328498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 flipH="1">
            <a:off x="3203848" y="3212976"/>
            <a:ext cx="1872208" cy="144016"/>
          </a:xfrm>
          <a:custGeom>
            <a:avLst/>
            <a:gdLst>
              <a:gd name="connsiteX0" fmla="*/ 0 w 1630680"/>
              <a:gd name="connsiteY0" fmla="*/ 111760 h 172720"/>
              <a:gd name="connsiteX1" fmla="*/ 167640 w 1630680"/>
              <a:gd name="connsiteY1" fmla="*/ 5080 h 172720"/>
              <a:gd name="connsiteX2" fmla="*/ 304800 w 1630680"/>
              <a:gd name="connsiteY2" fmla="*/ 142240 h 172720"/>
              <a:gd name="connsiteX3" fmla="*/ 518160 w 1630680"/>
              <a:gd name="connsiteY3" fmla="*/ 20320 h 172720"/>
              <a:gd name="connsiteX4" fmla="*/ 670560 w 1630680"/>
              <a:gd name="connsiteY4" fmla="*/ 157480 h 172720"/>
              <a:gd name="connsiteX5" fmla="*/ 883920 w 1630680"/>
              <a:gd name="connsiteY5" fmla="*/ 20320 h 172720"/>
              <a:gd name="connsiteX6" fmla="*/ 1066800 w 1630680"/>
              <a:gd name="connsiteY6" fmla="*/ 172720 h 172720"/>
              <a:gd name="connsiteX7" fmla="*/ 1264920 w 1630680"/>
              <a:gd name="connsiteY7" fmla="*/ 20320 h 172720"/>
              <a:gd name="connsiteX8" fmla="*/ 1447800 w 1630680"/>
              <a:gd name="connsiteY8" fmla="*/ 157480 h 172720"/>
              <a:gd name="connsiteX9" fmla="*/ 1630680 w 1630680"/>
              <a:gd name="connsiteY9" fmla="*/ 35560 h 172720"/>
              <a:gd name="connsiteX10" fmla="*/ 1630680 w 1630680"/>
              <a:gd name="connsiteY10" fmla="*/ 3556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680" h="172720">
                <a:moveTo>
                  <a:pt x="0" y="111760"/>
                </a:moveTo>
                <a:cubicBezTo>
                  <a:pt x="58420" y="55880"/>
                  <a:pt x="116840" y="0"/>
                  <a:pt x="167640" y="5080"/>
                </a:cubicBezTo>
                <a:cubicBezTo>
                  <a:pt x="218440" y="10160"/>
                  <a:pt x="246380" y="139700"/>
                  <a:pt x="304800" y="142240"/>
                </a:cubicBezTo>
                <a:cubicBezTo>
                  <a:pt x="363220" y="144780"/>
                  <a:pt x="457200" y="17780"/>
                  <a:pt x="518160" y="20320"/>
                </a:cubicBezTo>
                <a:cubicBezTo>
                  <a:pt x="579120" y="22860"/>
                  <a:pt x="609600" y="157480"/>
                  <a:pt x="670560" y="157480"/>
                </a:cubicBezTo>
                <a:cubicBezTo>
                  <a:pt x="731520" y="157480"/>
                  <a:pt x="817880" y="17780"/>
                  <a:pt x="883920" y="20320"/>
                </a:cubicBezTo>
                <a:cubicBezTo>
                  <a:pt x="949960" y="22860"/>
                  <a:pt x="1003300" y="172720"/>
                  <a:pt x="1066800" y="172720"/>
                </a:cubicBezTo>
                <a:cubicBezTo>
                  <a:pt x="1130300" y="172720"/>
                  <a:pt x="1201420" y="22860"/>
                  <a:pt x="1264920" y="20320"/>
                </a:cubicBezTo>
                <a:cubicBezTo>
                  <a:pt x="1328420" y="17780"/>
                  <a:pt x="1386840" y="154940"/>
                  <a:pt x="1447800" y="157480"/>
                </a:cubicBezTo>
                <a:cubicBezTo>
                  <a:pt x="1508760" y="160020"/>
                  <a:pt x="1630680" y="35560"/>
                  <a:pt x="1630680" y="35560"/>
                </a:cubicBezTo>
                <a:lnTo>
                  <a:pt x="1630680" y="35560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H="1">
            <a:off x="5004048" y="3212976"/>
            <a:ext cx="1872208" cy="144016"/>
          </a:xfrm>
          <a:custGeom>
            <a:avLst/>
            <a:gdLst>
              <a:gd name="connsiteX0" fmla="*/ 0 w 1630680"/>
              <a:gd name="connsiteY0" fmla="*/ 111760 h 172720"/>
              <a:gd name="connsiteX1" fmla="*/ 167640 w 1630680"/>
              <a:gd name="connsiteY1" fmla="*/ 5080 h 172720"/>
              <a:gd name="connsiteX2" fmla="*/ 304800 w 1630680"/>
              <a:gd name="connsiteY2" fmla="*/ 142240 h 172720"/>
              <a:gd name="connsiteX3" fmla="*/ 518160 w 1630680"/>
              <a:gd name="connsiteY3" fmla="*/ 20320 h 172720"/>
              <a:gd name="connsiteX4" fmla="*/ 670560 w 1630680"/>
              <a:gd name="connsiteY4" fmla="*/ 157480 h 172720"/>
              <a:gd name="connsiteX5" fmla="*/ 883920 w 1630680"/>
              <a:gd name="connsiteY5" fmla="*/ 20320 h 172720"/>
              <a:gd name="connsiteX6" fmla="*/ 1066800 w 1630680"/>
              <a:gd name="connsiteY6" fmla="*/ 172720 h 172720"/>
              <a:gd name="connsiteX7" fmla="*/ 1264920 w 1630680"/>
              <a:gd name="connsiteY7" fmla="*/ 20320 h 172720"/>
              <a:gd name="connsiteX8" fmla="*/ 1447800 w 1630680"/>
              <a:gd name="connsiteY8" fmla="*/ 157480 h 172720"/>
              <a:gd name="connsiteX9" fmla="*/ 1630680 w 1630680"/>
              <a:gd name="connsiteY9" fmla="*/ 35560 h 172720"/>
              <a:gd name="connsiteX10" fmla="*/ 1630680 w 1630680"/>
              <a:gd name="connsiteY10" fmla="*/ 3556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680" h="172720">
                <a:moveTo>
                  <a:pt x="0" y="111760"/>
                </a:moveTo>
                <a:cubicBezTo>
                  <a:pt x="58420" y="55880"/>
                  <a:pt x="116840" y="0"/>
                  <a:pt x="167640" y="5080"/>
                </a:cubicBezTo>
                <a:cubicBezTo>
                  <a:pt x="218440" y="10160"/>
                  <a:pt x="246380" y="139700"/>
                  <a:pt x="304800" y="142240"/>
                </a:cubicBezTo>
                <a:cubicBezTo>
                  <a:pt x="363220" y="144780"/>
                  <a:pt x="457200" y="17780"/>
                  <a:pt x="518160" y="20320"/>
                </a:cubicBezTo>
                <a:cubicBezTo>
                  <a:pt x="579120" y="22860"/>
                  <a:pt x="609600" y="157480"/>
                  <a:pt x="670560" y="157480"/>
                </a:cubicBezTo>
                <a:cubicBezTo>
                  <a:pt x="731520" y="157480"/>
                  <a:pt x="817880" y="17780"/>
                  <a:pt x="883920" y="20320"/>
                </a:cubicBezTo>
                <a:cubicBezTo>
                  <a:pt x="949960" y="22860"/>
                  <a:pt x="1003300" y="172720"/>
                  <a:pt x="1066800" y="172720"/>
                </a:cubicBezTo>
                <a:cubicBezTo>
                  <a:pt x="1130300" y="172720"/>
                  <a:pt x="1201420" y="22860"/>
                  <a:pt x="1264920" y="20320"/>
                </a:cubicBezTo>
                <a:cubicBezTo>
                  <a:pt x="1328420" y="17780"/>
                  <a:pt x="1386840" y="154940"/>
                  <a:pt x="1447800" y="157480"/>
                </a:cubicBezTo>
                <a:cubicBezTo>
                  <a:pt x="1508760" y="160020"/>
                  <a:pt x="1630680" y="35560"/>
                  <a:pt x="1630680" y="35560"/>
                </a:cubicBezTo>
                <a:lnTo>
                  <a:pt x="1630680" y="35560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043608" y="3284984"/>
            <a:ext cx="6362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63688" y="328498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67744" y="328498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123728" y="3284984"/>
            <a:ext cx="6362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619672" y="3284984"/>
            <a:ext cx="6362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03848" y="436510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79912" y="436510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283968" y="436510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139952" y="4365104"/>
            <a:ext cx="6362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635896" y="4365104"/>
            <a:ext cx="6362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Рисунок 42" descr="Рисунок10.png"/>
          <p:cNvPicPr>
            <a:picLocks noChangeAspect="1"/>
          </p:cNvPicPr>
          <p:nvPr/>
        </p:nvPicPr>
        <p:blipFill>
          <a:blip r:embed="rId5" cstate="print"/>
          <a:srcRect l="3786" t="-38107" r="35633" b="-52430"/>
          <a:stretch>
            <a:fillRect/>
          </a:stretch>
        </p:blipFill>
        <p:spPr>
          <a:xfrm>
            <a:off x="1691680" y="4221088"/>
            <a:ext cx="1152128" cy="360040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899592" y="4293096"/>
            <a:ext cx="2160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331640" y="4293096"/>
            <a:ext cx="2160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187624" y="4293096"/>
            <a:ext cx="6362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Рисунок1.png"/>
          <p:cNvPicPr>
            <a:picLocks noChangeAspect="1"/>
          </p:cNvPicPr>
          <p:nvPr/>
        </p:nvPicPr>
        <p:blipFill>
          <a:blip r:embed="rId2" cstate="print"/>
          <a:srcRect t="20168"/>
          <a:stretch>
            <a:fillRect/>
          </a:stretch>
        </p:blipFill>
        <p:spPr>
          <a:xfrm>
            <a:off x="2123728" y="-1"/>
            <a:ext cx="4896544" cy="1025145"/>
          </a:xfrm>
          <a:prstGeom prst="rect">
            <a:avLst/>
          </a:prstGeom>
        </p:spPr>
      </p:pic>
      <p:grpSp>
        <p:nvGrpSpPr>
          <p:cNvPr id="101" name="Группа 100"/>
          <p:cNvGrpSpPr/>
          <p:nvPr/>
        </p:nvGrpSpPr>
        <p:grpSpPr>
          <a:xfrm>
            <a:off x="7631832" y="4869160"/>
            <a:ext cx="1512168" cy="800799"/>
            <a:chOff x="12708904" y="3501008"/>
            <a:chExt cx="1512168" cy="800799"/>
          </a:xfrm>
        </p:grpSpPr>
        <p:pic>
          <p:nvPicPr>
            <p:cNvPr id="57" name="Рисунок 56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08904" y="3501008"/>
              <a:ext cx="757236" cy="792088"/>
            </a:xfrm>
            <a:prstGeom prst="rect">
              <a:avLst/>
            </a:prstGeom>
          </p:spPr>
        </p:pic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13284968" y="3717032"/>
              <a:ext cx="93610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ИН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020272" y="5733256"/>
            <a:ext cx="1368152" cy="872807"/>
            <a:chOff x="9972600" y="2780928"/>
            <a:chExt cx="1368152" cy="872807"/>
          </a:xfrm>
        </p:grpSpPr>
        <p:pic>
          <p:nvPicPr>
            <p:cNvPr id="78" name="Рисунок 77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72600" y="2780928"/>
              <a:ext cx="757236" cy="792088"/>
            </a:xfrm>
            <a:prstGeom prst="rect">
              <a:avLst/>
            </a:prstGeom>
          </p:spPr>
        </p:pic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10404648" y="3068960"/>
              <a:ext cx="93610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АЩ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380312" y="1124744"/>
            <a:ext cx="1440160" cy="800799"/>
            <a:chOff x="10476656" y="2780928"/>
            <a:chExt cx="1440160" cy="800799"/>
          </a:xfrm>
        </p:grpSpPr>
        <p:pic>
          <p:nvPicPr>
            <p:cNvPr id="48" name="Рисунок 47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76656" y="2780928"/>
              <a:ext cx="757236" cy="792088"/>
            </a:xfrm>
            <a:prstGeom prst="rect">
              <a:avLst/>
            </a:prstGeom>
          </p:spPr>
        </p:pic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10980712" y="2996952"/>
              <a:ext cx="93610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ЯЩ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7775848" y="2204864"/>
            <a:ext cx="1368152" cy="872807"/>
            <a:chOff x="10404648" y="2708920"/>
            <a:chExt cx="1368152" cy="872807"/>
          </a:xfrm>
        </p:grpSpPr>
        <p:pic>
          <p:nvPicPr>
            <p:cNvPr id="75" name="Рисунок 74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4648" y="2708920"/>
              <a:ext cx="757236" cy="792088"/>
            </a:xfrm>
            <a:prstGeom prst="rect">
              <a:avLst/>
            </a:prstGeom>
          </p:spPr>
        </p:pic>
        <p:sp>
          <p:nvSpPr>
            <p:cNvPr id="87" name="Rectangle 2"/>
            <p:cNvSpPr>
              <a:spLocks noChangeArrowheads="1"/>
            </p:cNvSpPr>
            <p:nvPr/>
          </p:nvSpPr>
          <p:spPr bwMode="auto">
            <a:xfrm>
              <a:off x="10908704" y="2996952"/>
              <a:ext cx="8640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ОМ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372200" y="1916832"/>
            <a:ext cx="1368152" cy="800799"/>
            <a:chOff x="10116616" y="1556792"/>
            <a:chExt cx="1368152" cy="800799"/>
          </a:xfrm>
        </p:grpSpPr>
        <p:pic>
          <p:nvPicPr>
            <p:cNvPr id="54" name="Рисунок 53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16616" y="1556792"/>
              <a:ext cx="757236" cy="792088"/>
            </a:xfrm>
            <a:prstGeom prst="rect">
              <a:avLst/>
            </a:prstGeom>
          </p:spPr>
        </p:pic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10620672" y="1772816"/>
              <a:ext cx="8640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ЕМ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7092280" y="2996952"/>
            <a:ext cx="1584176" cy="872807"/>
            <a:chOff x="11412760" y="3501008"/>
            <a:chExt cx="1584176" cy="872807"/>
          </a:xfrm>
        </p:grpSpPr>
        <p:pic>
          <p:nvPicPr>
            <p:cNvPr id="45" name="Рисунок 44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12760" y="3501008"/>
              <a:ext cx="757236" cy="792088"/>
            </a:xfrm>
            <a:prstGeom prst="rect">
              <a:avLst/>
            </a:prstGeom>
          </p:spPr>
        </p:pic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12060832" y="3789040"/>
              <a:ext cx="93610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ИМ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940152" y="5013176"/>
            <a:ext cx="1548680" cy="800799"/>
            <a:chOff x="9828584" y="836712"/>
            <a:chExt cx="1548680" cy="800799"/>
          </a:xfrm>
        </p:grpSpPr>
        <p:pic>
          <p:nvPicPr>
            <p:cNvPr id="60" name="Рисунок 59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28584" y="836712"/>
              <a:ext cx="757236" cy="792088"/>
            </a:xfrm>
            <a:prstGeom prst="rect">
              <a:avLst/>
            </a:prstGeom>
          </p:spPr>
        </p:pic>
        <p:sp>
          <p:nvSpPr>
            <p:cNvPr id="93" name="Rectangle 2"/>
            <p:cNvSpPr>
              <a:spLocks noChangeArrowheads="1"/>
            </p:cNvSpPr>
            <p:nvPr/>
          </p:nvSpPr>
          <p:spPr bwMode="auto">
            <a:xfrm>
              <a:off x="10332640" y="1052736"/>
              <a:ext cx="104462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ЕНН 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732240" y="4221088"/>
            <a:ext cx="1368152" cy="872807"/>
            <a:chOff x="10260632" y="1340768"/>
            <a:chExt cx="1368152" cy="872807"/>
          </a:xfrm>
        </p:grpSpPr>
        <p:pic>
          <p:nvPicPr>
            <p:cNvPr id="81" name="Рисунок 80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60632" y="1340768"/>
              <a:ext cx="757236" cy="792088"/>
            </a:xfrm>
            <a:prstGeom prst="rect">
              <a:avLst/>
            </a:prstGeom>
          </p:spPr>
        </p:pic>
        <p:sp>
          <p:nvSpPr>
            <p:cNvPr id="95" name="Rectangle 2"/>
            <p:cNvSpPr>
              <a:spLocks noChangeArrowheads="1"/>
            </p:cNvSpPr>
            <p:nvPr/>
          </p:nvSpPr>
          <p:spPr bwMode="auto">
            <a:xfrm>
              <a:off x="10836696" y="1628800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НН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5796136" y="3140968"/>
            <a:ext cx="1224136" cy="872807"/>
            <a:chOff x="12636896" y="1340768"/>
            <a:chExt cx="1224136" cy="872807"/>
          </a:xfrm>
        </p:grpSpPr>
        <p:pic>
          <p:nvPicPr>
            <p:cNvPr id="63" name="Рисунок 62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36896" y="1340768"/>
              <a:ext cx="757236" cy="792088"/>
            </a:xfrm>
            <a:prstGeom prst="rect">
              <a:avLst/>
            </a:prstGeom>
          </p:spPr>
        </p:pic>
        <p:sp>
          <p:nvSpPr>
            <p:cNvPr id="97" name="Rectangle 2"/>
            <p:cNvSpPr>
              <a:spLocks noChangeArrowheads="1"/>
            </p:cNvSpPr>
            <p:nvPr/>
          </p:nvSpPr>
          <p:spPr bwMode="auto">
            <a:xfrm>
              <a:off x="13140952" y="1628800"/>
              <a:ext cx="7200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АН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7740352" y="3861048"/>
            <a:ext cx="1152128" cy="872807"/>
            <a:chOff x="11988824" y="764704"/>
            <a:chExt cx="1152128" cy="872807"/>
          </a:xfrm>
        </p:grpSpPr>
        <p:pic>
          <p:nvPicPr>
            <p:cNvPr id="66" name="Рисунок 65" descr="18804492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88824" y="764704"/>
              <a:ext cx="757236" cy="792088"/>
            </a:xfrm>
            <a:prstGeom prst="rect">
              <a:avLst/>
            </a:prstGeom>
          </p:spPr>
        </p:pic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12564888" y="105273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ln w="11430"/>
                  <a:solidFill>
                    <a:srgbClr val="99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Т</a:t>
              </a:r>
              <a:endParaRPr kumimoji="0" lang="ru-RU" sz="4000" b="1" i="0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7" name="Рисунок 106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340768"/>
            <a:ext cx="5357941" cy="835083"/>
          </a:xfrm>
          <a:prstGeom prst="rect">
            <a:avLst/>
          </a:prstGeom>
        </p:spPr>
      </p:pic>
      <p:pic>
        <p:nvPicPr>
          <p:cNvPr id="108" name="Рисунок 107" descr="Рисунок3ю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5733256"/>
            <a:ext cx="5485947" cy="865561"/>
          </a:xfrm>
          <a:prstGeom prst="rect">
            <a:avLst/>
          </a:prstGeom>
        </p:spPr>
      </p:pic>
      <p:pic>
        <p:nvPicPr>
          <p:cNvPr id="109" name="Рисунок 108" descr="1344080251_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64" r="30684" b="68900"/>
          <a:stretch>
            <a:fillRect/>
          </a:stretch>
        </p:blipFill>
        <p:spPr>
          <a:xfrm>
            <a:off x="0" y="1196752"/>
            <a:ext cx="1812492" cy="1412776"/>
          </a:xfrm>
          <a:prstGeom prst="rect">
            <a:avLst/>
          </a:prstGeom>
        </p:spPr>
      </p:pic>
      <p:pic>
        <p:nvPicPr>
          <p:cNvPr id="110" name="Рисунок 109" descr="1344080251_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24" b="67637"/>
          <a:stretch>
            <a:fillRect/>
          </a:stretch>
        </p:blipFill>
        <p:spPr>
          <a:xfrm>
            <a:off x="0" y="5302807"/>
            <a:ext cx="1907704" cy="15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Рисунок 110" descr="Рисунок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48880"/>
            <a:ext cx="6372200" cy="302433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77073"/>
            <a:ext cx="6444208" cy="2780928"/>
          </a:xfrm>
          <a:prstGeom prst="rect">
            <a:avLst/>
          </a:prstGeom>
        </p:spPr>
      </p:pic>
      <p:pic>
        <p:nvPicPr>
          <p:cNvPr id="17" name="Рисунок 16" descr="50275508_homutov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196752"/>
            <a:ext cx="2743200" cy="3095625"/>
          </a:xfrm>
          <a:prstGeom prst="rect">
            <a:avLst/>
          </a:prstGeom>
        </p:spPr>
      </p:pic>
      <p:pic>
        <p:nvPicPr>
          <p:cNvPr id="18" name="Рисунок 17" descr="49888877_konkur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566246"/>
            <a:ext cx="2153816" cy="147895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1196752"/>
            <a:ext cx="5580112" cy="3240360"/>
            <a:chOff x="0" y="2132856"/>
            <a:chExt cx="4855896" cy="2088232"/>
          </a:xfrm>
        </p:grpSpPr>
        <p:pic>
          <p:nvPicPr>
            <p:cNvPr id="8" name="Рисунок 7" descr="Рисунок9.png"/>
            <p:cNvPicPr>
              <a:picLocks noChangeAspect="1"/>
            </p:cNvPicPr>
            <p:nvPr/>
          </p:nvPicPr>
          <p:blipFill>
            <a:blip r:embed="rId5" cstate="print"/>
            <a:srcRect b="30000"/>
            <a:stretch>
              <a:fillRect/>
            </a:stretch>
          </p:blipFill>
          <p:spPr>
            <a:xfrm>
              <a:off x="0" y="2132856"/>
              <a:ext cx="4748392" cy="1512168"/>
            </a:xfrm>
            <a:prstGeom prst="rect">
              <a:avLst/>
            </a:prstGeom>
          </p:spPr>
        </p:pic>
        <p:pic>
          <p:nvPicPr>
            <p:cNvPr id="9" name="Рисунок 8" descr="Рисунок9.png"/>
            <p:cNvPicPr>
              <a:picLocks noChangeAspect="1"/>
            </p:cNvPicPr>
            <p:nvPr/>
          </p:nvPicPr>
          <p:blipFill>
            <a:blip r:embed="rId5" cstate="print"/>
            <a:srcRect l="40945" t="70000"/>
            <a:stretch>
              <a:fillRect/>
            </a:stretch>
          </p:blipFill>
          <p:spPr>
            <a:xfrm>
              <a:off x="2051720" y="3573016"/>
              <a:ext cx="2804176" cy="648072"/>
            </a:xfrm>
            <a:prstGeom prst="rect">
              <a:avLst/>
            </a:prstGeom>
          </p:spPr>
        </p:pic>
        <p:pic>
          <p:nvPicPr>
            <p:cNvPr id="10" name="Рисунок 9" descr="Рисунок9.png"/>
            <p:cNvPicPr>
              <a:picLocks noChangeAspect="1"/>
            </p:cNvPicPr>
            <p:nvPr/>
          </p:nvPicPr>
          <p:blipFill>
            <a:blip r:embed="rId5" cstate="print"/>
            <a:srcRect t="73333" r="62857" b="3333"/>
            <a:stretch>
              <a:fillRect/>
            </a:stretch>
          </p:blipFill>
          <p:spPr>
            <a:xfrm>
              <a:off x="0" y="3645024"/>
              <a:ext cx="1763688" cy="504056"/>
            </a:xfrm>
            <a:prstGeom prst="rect">
              <a:avLst/>
            </a:prstGeom>
          </p:spPr>
        </p:pic>
        <p:pic>
          <p:nvPicPr>
            <p:cNvPr id="11" name="Рисунок 10" descr="Рисунок9.png"/>
            <p:cNvPicPr>
              <a:picLocks noChangeAspect="1"/>
            </p:cNvPicPr>
            <p:nvPr/>
          </p:nvPicPr>
          <p:blipFill>
            <a:blip r:embed="rId5" cstate="print"/>
            <a:srcRect l="36396" t="73333" r="59055" b="6667"/>
            <a:stretch>
              <a:fillRect/>
            </a:stretch>
          </p:blipFill>
          <p:spPr>
            <a:xfrm>
              <a:off x="1691680" y="3645024"/>
              <a:ext cx="216024" cy="4320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896544" cy="1196752"/>
          </a:xfrm>
          <a:prstGeom prst="rect">
            <a:avLst/>
          </a:prstGeom>
        </p:spPr>
      </p:pic>
      <p:pic>
        <p:nvPicPr>
          <p:cNvPr id="14" name="Рисунок 13" descr="Рисунок6.png"/>
          <p:cNvPicPr>
            <a:picLocks noChangeAspect="1"/>
          </p:cNvPicPr>
          <p:nvPr/>
        </p:nvPicPr>
        <p:blipFill>
          <a:blip r:embed="rId3" cstate="print"/>
          <a:srcRect t="18750" r="9878"/>
          <a:stretch>
            <a:fillRect/>
          </a:stretch>
        </p:blipFill>
        <p:spPr>
          <a:xfrm>
            <a:off x="4211960" y="3861048"/>
            <a:ext cx="4320480" cy="720080"/>
          </a:xfrm>
          <a:prstGeom prst="rect">
            <a:avLst/>
          </a:prstGeom>
        </p:spPr>
      </p:pic>
      <p:pic>
        <p:nvPicPr>
          <p:cNvPr id="16" name="Рисунок 15" descr="Рисунок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5974" y="4437112"/>
            <a:ext cx="5108026" cy="2160240"/>
          </a:xfrm>
          <a:prstGeom prst="rect">
            <a:avLst/>
          </a:prstGeom>
        </p:spPr>
      </p:pic>
      <p:pic>
        <p:nvPicPr>
          <p:cNvPr id="17" name="Рисунок 16" descr="50275508_homutov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196752"/>
            <a:ext cx="2743200" cy="3095625"/>
          </a:xfrm>
          <a:prstGeom prst="rect">
            <a:avLst/>
          </a:prstGeom>
        </p:spPr>
      </p:pic>
      <p:pic>
        <p:nvPicPr>
          <p:cNvPr id="18" name="Рисунок 17" descr="49888877_konkur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566246"/>
            <a:ext cx="2153816" cy="147895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2132856"/>
            <a:ext cx="4855896" cy="2088232"/>
            <a:chOff x="0" y="2132856"/>
            <a:chExt cx="4855896" cy="2088232"/>
          </a:xfrm>
        </p:grpSpPr>
        <p:pic>
          <p:nvPicPr>
            <p:cNvPr id="15" name="Рисунок 14" descr="Рисунок9.png"/>
            <p:cNvPicPr>
              <a:picLocks noChangeAspect="1"/>
            </p:cNvPicPr>
            <p:nvPr/>
          </p:nvPicPr>
          <p:blipFill>
            <a:blip r:embed="rId7" cstate="print"/>
            <a:srcRect b="30000"/>
            <a:stretch>
              <a:fillRect/>
            </a:stretch>
          </p:blipFill>
          <p:spPr>
            <a:xfrm>
              <a:off x="0" y="2132856"/>
              <a:ext cx="4748392" cy="1512168"/>
            </a:xfrm>
            <a:prstGeom prst="rect">
              <a:avLst/>
            </a:prstGeom>
          </p:spPr>
        </p:pic>
        <p:pic>
          <p:nvPicPr>
            <p:cNvPr id="8" name="Рисунок 7" descr="Рисунок9.png"/>
            <p:cNvPicPr>
              <a:picLocks noChangeAspect="1"/>
            </p:cNvPicPr>
            <p:nvPr/>
          </p:nvPicPr>
          <p:blipFill>
            <a:blip r:embed="rId7" cstate="print"/>
            <a:srcRect l="40945" t="70000"/>
            <a:stretch>
              <a:fillRect/>
            </a:stretch>
          </p:blipFill>
          <p:spPr>
            <a:xfrm>
              <a:off x="2051720" y="3573016"/>
              <a:ext cx="2804176" cy="648072"/>
            </a:xfrm>
            <a:prstGeom prst="rect">
              <a:avLst/>
            </a:prstGeom>
          </p:spPr>
        </p:pic>
        <p:pic>
          <p:nvPicPr>
            <p:cNvPr id="9" name="Рисунок 8" descr="Рисунок9.png"/>
            <p:cNvPicPr>
              <a:picLocks noChangeAspect="1"/>
            </p:cNvPicPr>
            <p:nvPr/>
          </p:nvPicPr>
          <p:blipFill>
            <a:blip r:embed="rId7" cstate="print"/>
            <a:srcRect t="73333" r="62857" b="3333"/>
            <a:stretch>
              <a:fillRect/>
            </a:stretch>
          </p:blipFill>
          <p:spPr>
            <a:xfrm>
              <a:off x="0" y="3645024"/>
              <a:ext cx="1763688" cy="504056"/>
            </a:xfrm>
            <a:prstGeom prst="rect">
              <a:avLst/>
            </a:prstGeom>
          </p:spPr>
        </p:pic>
        <p:pic>
          <p:nvPicPr>
            <p:cNvPr id="10" name="Рисунок 9" descr="Рисунок9.png"/>
            <p:cNvPicPr>
              <a:picLocks noChangeAspect="1"/>
            </p:cNvPicPr>
            <p:nvPr/>
          </p:nvPicPr>
          <p:blipFill>
            <a:blip r:embed="rId7" cstate="print"/>
            <a:srcRect l="36396" t="73333" r="59055" b="6667"/>
            <a:stretch>
              <a:fillRect/>
            </a:stretch>
          </p:blipFill>
          <p:spPr>
            <a:xfrm>
              <a:off x="1691680" y="3645024"/>
              <a:ext cx="216024" cy="4320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1.png"/>
          <p:cNvPicPr>
            <a:picLocks noChangeAspect="1"/>
          </p:cNvPicPr>
          <p:nvPr/>
        </p:nvPicPr>
        <p:blipFill>
          <a:blip r:embed="rId2" cstate="print"/>
          <a:srcRect l="11667" t="16865" r="10000" b="15183"/>
          <a:stretch>
            <a:fillRect/>
          </a:stretch>
        </p:blipFill>
        <p:spPr>
          <a:xfrm>
            <a:off x="2915816" y="0"/>
            <a:ext cx="3384376" cy="9807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1340768"/>
          <a:ext cx="7560841" cy="4752528"/>
        </p:xfrm>
        <a:graphic>
          <a:graphicData uri="http://schemas.openxmlformats.org/drawingml/2006/table">
            <a:tbl>
              <a:tblPr/>
              <a:tblGrid>
                <a:gridCol w="2520017"/>
                <a:gridCol w="2592551"/>
                <a:gridCol w="2448273"/>
              </a:tblGrid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Действительные причастия настоящего времени, образованные от глаголов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спряжения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Страдательные причастия  настоящего времени, образованные от глаголов 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спряжения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Страдательные причастия прошедшего  времени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Страдательные причастия  настоящего времени, образованные от глаголов 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спряжения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D3C6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Действительные причастия прошедшего времени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Действительные причастия настоящего времени, образованные от глаголов 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спряжения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tel_stormfront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pastel_stormfront</Template>
  <TotalTime>275</TotalTime>
  <Words>235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pastel_stormfront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Анжела</cp:lastModifiedBy>
  <cp:revision>23</cp:revision>
  <dcterms:created xsi:type="dcterms:W3CDTF">2014-10-13T11:50:23Z</dcterms:created>
  <dcterms:modified xsi:type="dcterms:W3CDTF">2014-10-15T09:45:13Z</dcterms:modified>
</cp:coreProperties>
</file>